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5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6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7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8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9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10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1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2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13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notesSlides/notesSlide14.xml" ContentType="application/vnd.openxmlformats-officedocument.presentationml.notesSlid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15.xml" ContentType="application/vnd.openxmlformats-officedocument.presentationml.notesSlide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4998818" r:id="rId2"/>
    <p:sldId id="14998824" r:id="rId3"/>
    <p:sldId id="14998922" r:id="rId4"/>
    <p:sldId id="14998923" r:id="rId5"/>
    <p:sldId id="14998986" r:id="rId6"/>
    <p:sldId id="14998987" r:id="rId7"/>
    <p:sldId id="14998978" r:id="rId8"/>
    <p:sldId id="14998949" r:id="rId9"/>
    <p:sldId id="14998977" r:id="rId10"/>
    <p:sldId id="14998933" r:id="rId11"/>
    <p:sldId id="14998961" r:id="rId12"/>
    <p:sldId id="14998984" r:id="rId13"/>
    <p:sldId id="14998985" r:id="rId14"/>
    <p:sldId id="14998936" r:id="rId15"/>
    <p:sldId id="14998971" r:id="rId16"/>
    <p:sldId id="14998981" r:id="rId17"/>
    <p:sldId id="1499898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534" y="102"/>
      </p:cViewPr>
      <p:guideLst>
        <p:guide orient="horz" pos="2358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4.png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image" Target="../media/image53.png"/><Relationship Id="rId2" Type="http://schemas.openxmlformats.org/officeDocument/2006/relationships/tags" Target="../tags/tag190.xml"/><Relationship Id="rId16" Type="http://schemas.openxmlformats.org/officeDocument/2006/relationships/image" Target="../media/image52.png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5" Type="http://schemas.openxmlformats.org/officeDocument/2006/relationships/image" Target="../media/image5.png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18" Type="http://schemas.openxmlformats.org/officeDocument/2006/relationships/tags" Target="../tags/tag218.xml"/><Relationship Id="rId26" Type="http://schemas.openxmlformats.org/officeDocument/2006/relationships/image" Target="../media/image58.png"/><Relationship Id="rId3" Type="http://schemas.openxmlformats.org/officeDocument/2006/relationships/tags" Target="../tags/tag203.xml"/><Relationship Id="rId21" Type="http://schemas.openxmlformats.org/officeDocument/2006/relationships/notesSlide" Target="../notesSlides/notesSlide10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17" Type="http://schemas.openxmlformats.org/officeDocument/2006/relationships/tags" Target="../tags/tag217.xml"/><Relationship Id="rId25" Type="http://schemas.openxmlformats.org/officeDocument/2006/relationships/image" Target="../media/image57.png"/><Relationship Id="rId2" Type="http://schemas.openxmlformats.org/officeDocument/2006/relationships/tags" Target="../tags/tag202.xml"/><Relationship Id="rId16" Type="http://schemas.openxmlformats.org/officeDocument/2006/relationships/tags" Target="../tags/tag21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24" Type="http://schemas.openxmlformats.org/officeDocument/2006/relationships/image" Target="../media/image56.png"/><Relationship Id="rId5" Type="http://schemas.openxmlformats.org/officeDocument/2006/relationships/tags" Target="../tags/tag205.xml"/><Relationship Id="rId15" Type="http://schemas.openxmlformats.org/officeDocument/2006/relationships/tags" Target="../tags/tag215.xml"/><Relationship Id="rId23" Type="http://schemas.openxmlformats.org/officeDocument/2006/relationships/image" Target="../media/image55.png"/><Relationship Id="rId10" Type="http://schemas.openxmlformats.org/officeDocument/2006/relationships/tags" Target="../tags/tag210.xml"/><Relationship Id="rId19" Type="http://schemas.openxmlformats.org/officeDocument/2006/relationships/tags" Target="../tags/tag219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Relationship Id="rId2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21" Type="http://schemas.openxmlformats.org/officeDocument/2006/relationships/tags" Target="../tags/tag240.xml"/><Relationship Id="rId34" Type="http://schemas.openxmlformats.org/officeDocument/2006/relationships/image" Target="../media/image61.png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image" Target="../media/image60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image" Target="../media/image63.png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image" Target="../media/image5.png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notesSlide" Target="../notesSlides/notesSlide11.xml"/><Relationship Id="rId35" Type="http://schemas.openxmlformats.org/officeDocument/2006/relationships/image" Target="../media/image62.png"/><Relationship Id="rId8" Type="http://schemas.openxmlformats.org/officeDocument/2006/relationships/tags" Target="../tags/tag227.xml"/><Relationship Id="rId3" Type="http://schemas.openxmlformats.org/officeDocument/2006/relationships/tags" Target="../tags/tag22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260.xml"/><Relationship Id="rId18" Type="http://schemas.openxmlformats.org/officeDocument/2006/relationships/tags" Target="../tags/tag265.xml"/><Relationship Id="rId26" Type="http://schemas.openxmlformats.org/officeDocument/2006/relationships/tags" Target="../tags/tag273.xml"/><Relationship Id="rId21" Type="http://schemas.openxmlformats.org/officeDocument/2006/relationships/tags" Target="../tags/tag268.xml"/><Relationship Id="rId34" Type="http://schemas.openxmlformats.org/officeDocument/2006/relationships/image" Target="../media/image66.png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tags" Target="../tags/tag264.xml"/><Relationship Id="rId25" Type="http://schemas.openxmlformats.org/officeDocument/2006/relationships/tags" Target="../tags/tag272.xml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2" Type="http://schemas.openxmlformats.org/officeDocument/2006/relationships/tags" Target="../tags/tag249.xml"/><Relationship Id="rId16" Type="http://schemas.openxmlformats.org/officeDocument/2006/relationships/tags" Target="../tags/tag263.xml"/><Relationship Id="rId20" Type="http://schemas.openxmlformats.org/officeDocument/2006/relationships/tags" Target="../tags/tag267.xml"/><Relationship Id="rId29" Type="http://schemas.openxmlformats.org/officeDocument/2006/relationships/tags" Target="../tags/tag276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24" Type="http://schemas.openxmlformats.org/officeDocument/2006/relationships/tags" Target="../tags/tag271.xml"/><Relationship Id="rId32" Type="http://schemas.openxmlformats.org/officeDocument/2006/relationships/image" Target="../media/image5.png"/><Relationship Id="rId37" Type="http://schemas.openxmlformats.org/officeDocument/2006/relationships/image" Target="../media/image69.png"/><Relationship Id="rId5" Type="http://schemas.openxmlformats.org/officeDocument/2006/relationships/tags" Target="../tags/tag252.xml"/><Relationship Id="rId15" Type="http://schemas.openxmlformats.org/officeDocument/2006/relationships/tags" Target="../tags/tag262.xml"/><Relationship Id="rId23" Type="http://schemas.openxmlformats.org/officeDocument/2006/relationships/tags" Target="../tags/tag270.xml"/><Relationship Id="rId28" Type="http://schemas.openxmlformats.org/officeDocument/2006/relationships/tags" Target="../tags/tag275.xml"/><Relationship Id="rId36" Type="http://schemas.openxmlformats.org/officeDocument/2006/relationships/image" Target="../media/image68.png"/><Relationship Id="rId10" Type="http://schemas.openxmlformats.org/officeDocument/2006/relationships/tags" Target="../tags/tag257.xml"/><Relationship Id="rId19" Type="http://schemas.openxmlformats.org/officeDocument/2006/relationships/tags" Target="../tags/tag266.xml"/><Relationship Id="rId31" Type="http://schemas.openxmlformats.org/officeDocument/2006/relationships/notesSlide" Target="../notesSlides/notesSlide12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tags" Target="../tags/tag261.xml"/><Relationship Id="rId22" Type="http://schemas.openxmlformats.org/officeDocument/2006/relationships/tags" Target="../tags/tag269.xml"/><Relationship Id="rId27" Type="http://schemas.openxmlformats.org/officeDocument/2006/relationships/tags" Target="../tags/tag274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67.png"/><Relationship Id="rId8" Type="http://schemas.openxmlformats.org/officeDocument/2006/relationships/tags" Target="../tags/tag255.xml"/><Relationship Id="rId3" Type="http://schemas.openxmlformats.org/officeDocument/2006/relationships/tags" Target="../tags/tag2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26" Type="http://schemas.openxmlformats.org/officeDocument/2006/relationships/image" Target="../media/image5.png"/><Relationship Id="rId3" Type="http://schemas.openxmlformats.org/officeDocument/2006/relationships/tags" Target="../tags/tag279.xml"/><Relationship Id="rId21" Type="http://schemas.openxmlformats.org/officeDocument/2006/relationships/tags" Target="../tags/tag297.xml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notesSlide" Target="../notesSlides/notesSlide13.xml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20" Type="http://schemas.openxmlformats.org/officeDocument/2006/relationships/tags" Target="../tags/tag296.xml"/><Relationship Id="rId29" Type="http://schemas.openxmlformats.org/officeDocument/2006/relationships/image" Target="../media/image73.pn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76.jpeg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28" Type="http://schemas.openxmlformats.org/officeDocument/2006/relationships/image" Target="../media/image72.png"/><Relationship Id="rId10" Type="http://schemas.openxmlformats.org/officeDocument/2006/relationships/tags" Target="../tags/tag286.xml"/><Relationship Id="rId19" Type="http://schemas.openxmlformats.org/officeDocument/2006/relationships/tags" Target="../tags/tag295.xml"/><Relationship Id="rId31" Type="http://schemas.openxmlformats.org/officeDocument/2006/relationships/image" Target="../media/image75.png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Relationship Id="rId22" Type="http://schemas.openxmlformats.org/officeDocument/2006/relationships/tags" Target="../tags/tag298.xml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77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5.pn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304.xml"/><Relationship Id="rId15" Type="http://schemas.openxmlformats.org/officeDocument/2006/relationships/image" Target="../media/image79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2.pn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tags" Target="../tags/tag320.xml"/><Relationship Id="rId17" Type="http://schemas.openxmlformats.org/officeDocument/2006/relationships/image" Target="../media/image81.png"/><Relationship Id="rId2" Type="http://schemas.openxmlformats.org/officeDocument/2006/relationships/tags" Target="../tags/tag310.xml"/><Relationship Id="rId16" Type="http://schemas.openxmlformats.org/officeDocument/2006/relationships/image" Target="../media/image80.png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tags" Target="../tags/tag319.xml"/><Relationship Id="rId5" Type="http://schemas.openxmlformats.org/officeDocument/2006/relationships/tags" Target="../tags/tag313.xml"/><Relationship Id="rId15" Type="http://schemas.openxmlformats.org/officeDocument/2006/relationships/image" Target="../media/image5.png"/><Relationship Id="rId10" Type="http://schemas.openxmlformats.org/officeDocument/2006/relationships/tags" Target="../tags/tag318.xml"/><Relationship Id="rId4" Type="http://schemas.openxmlformats.org/officeDocument/2006/relationships/tags" Target="../tags/tag312.xml"/><Relationship Id="rId9" Type="http://schemas.openxmlformats.org/officeDocument/2006/relationships/tags" Target="../tags/tag317.xml"/><Relationship Id="rId1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tags" Target="../tags/tag333.xml"/><Relationship Id="rId18" Type="http://schemas.openxmlformats.org/officeDocument/2006/relationships/tags" Target="../tags/tag338.xml"/><Relationship Id="rId26" Type="http://schemas.openxmlformats.org/officeDocument/2006/relationships/image" Target="../media/image5.png"/><Relationship Id="rId3" Type="http://schemas.openxmlformats.org/officeDocument/2006/relationships/tags" Target="../tags/tag323.xml"/><Relationship Id="rId21" Type="http://schemas.openxmlformats.org/officeDocument/2006/relationships/tags" Target="../tags/tag341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tags" Target="../tags/tag337.xml"/><Relationship Id="rId25" Type="http://schemas.openxmlformats.org/officeDocument/2006/relationships/notesSlide" Target="../notesSlides/notesSlide16.xml"/><Relationship Id="rId2" Type="http://schemas.openxmlformats.org/officeDocument/2006/relationships/tags" Target="../tags/tag322.xml"/><Relationship Id="rId16" Type="http://schemas.openxmlformats.org/officeDocument/2006/relationships/tags" Target="../tags/tag336.xml"/><Relationship Id="rId20" Type="http://schemas.openxmlformats.org/officeDocument/2006/relationships/tags" Target="../tags/tag340.xml"/><Relationship Id="rId29" Type="http://schemas.openxmlformats.org/officeDocument/2006/relationships/image" Target="../media/image85.png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24" Type="http://schemas.openxmlformats.org/officeDocument/2006/relationships/slideLayout" Target="../slideLayouts/slideLayout7.xml"/><Relationship Id="rId32" Type="http://schemas.openxmlformats.org/officeDocument/2006/relationships/image" Target="../media/image88.png"/><Relationship Id="rId5" Type="http://schemas.openxmlformats.org/officeDocument/2006/relationships/tags" Target="../tags/tag325.xml"/><Relationship Id="rId15" Type="http://schemas.openxmlformats.org/officeDocument/2006/relationships/tags" Target="../tags/tag335.xml"/><Relationship Id="rId23" Type="http://schemas.openxmlformats.org/officeDocument/2006/relationships/tags" Target="../tags/tag343.xml"/><Relationship Id="rId28" Type="http://schemas.openxmlformats.org/officeDocument/2006/relationships/image" Target="../media/image84.png"/><Relationship Id="rId10" Type="http://schemas.openxmlformats.org/officeDocument/2006/relationships/tags" Target="../tags/tag330.xml"/><Relationship Id="rId19" Type="http://schemas.openxmlformats.org/officeDocument/2006/relationships/tags" Target="../tags/tag339.xml"/><Relationship Id="rId31" Type="http://schemas.openxmlformats.org/officeDocument/2006/relationships/image" Target="../media/image87.png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tags" Target="../tags/tag334.xml"/><Relationship Id="rId22" Type="http://schemas.openxmlformats.org/officeDocument/2006/relationships/tags" Target="../tags/tag342.xml"/><Relationship Id="rId27" Type="http://schemas.openxmlformats.org/officeDocument/2006/relationships/image" Target="../media/image83.png"/><Relationship Id="rId30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2.jpeg"/><Relationship Id="rId21" Type="http://schemas.openxmlformats.org/officeDocument/2006/relationships/tags" Target="../tags/tag21.xml"/><Relationship Id="rId34" Type="http://schemas.openxmlformats.org/officeDocument/2006/relationships/image" Target="../media/image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6.png"/><Relationship Id="rId38" Type="http://schemas.openxmlformats.org/officeDocument/2006/relationships/image" Target="../media/image11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5.png"/><Relationship Id="rId37" Type="http://schemas.openxmlformats.org/officeDocument/2006/relationships/image" Target="../media/image10.png"/><Relationship Id="rId40" Type="http://schemas.openxmlformats.org/officeDocument/2006/relationships/image" Target="../media/image13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8.png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image" Target="../media/image20.png"/><Relationship Id="rId21" Type="http://schemas.openxmlformats.org/officeDocument/2006/relationships/tags" Target="../tags/tag49.xml"/><Relationship Id="rId34" Type="http://schemas.openxmlformats.org/officeDocument/2006/relationships/image" Target="../media/image15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image" Target="../media/image5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image" Target="../media/image17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16.png"/><Relationship Id="rId8" Type="http://schemas.openxmlformats.org/officeDocument/2006/relationships/tags" Target="../tags/tag36.xml"/><Relationship Id="rId3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21" Type="http://schemas.openxmlformats.org/officeDocument/2006/relationships/tags" Target="../tags/tag78.xml"/><Relationship Id="rId34" Type="http://schemas.openxmlformats.org/officeDocument/2006/relationships/image" Target="../media/image24.pn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image" Target="../media/image23.png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image" Target="../media/image26.png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image" Target="../media/image5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notesSlide" Target="../notesSlides/notesSlide4.xml"/><Relationship Id="rId35" Type="http://schemas.openxmlformats.org/officeDocument/2006/relationships/image" Target="../media/image25.png"/><Relationship Id="rId8" Type="http://schemas.openxmlformats.org/officeDocument/2006/relationships/tags" Target="../tags/tag65.xml"/><Relationship Id="rId3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" Type="http://schemas.openxmlformats.org/officeDocument/2006/relationships/tags" Target="../tags/tag88.xml"/><Relationship Id="rId21" Type="http://schemas.openxmlformats.org/officeDocument/2006/relationships/tags" Target="../tags/tag106.xml"/><Relationship Id="rId34" Type="http://schemas.openxmlformats.org/officeDocument/2006/relationships/image" Target="../media/image31.png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image" Target="../media/image30.png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notesSlide" Target="../notesSlides/notesSlide5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image" Target="../media/image29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33.png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image" Target="../media/image28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image" Target="../media/image5.png"/><Relationship Id="rId35" Type="http://schemas.openxmlformats.org/officeDocument/2006/relationships/image" Target="../media/image32.png"/><Relationship Id="rId8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image" Target="../media/image34.png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image" Target="../media/image5.png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29" Type="http://schemas.openxmlformats.org/officeDocument/2006/relationships/image" Target="../media/image37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36.png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31" Type="http://schemas.openxmlformats.org/officeDocument/2006/relationships/image" Target="../media/image39.pn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Relationship Id="rId27" Type="http://schemas.openxmlformats.org/officeDocument/2006/relationships/image" Target="../media/image35.png"/><Relationship Id="rId30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tags" Target="../tags/tag160.xml"/><Relationship Id="rId39" Type="http://schemas.openxmlformats.org/officeDocument/2006/relationships/image" Target="../media/image45.png"/><Relationship Id="rId21" Type="http://schemas.openxmlformats.org/officeDocument/2006/relationships/tags" Target="../tags/tag155.xml"/><Relationship Id="rId34" Type="http://schemas.openxmlformats.org/officeDocument/2006/relationships/image" Target="../media/image40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image" Target="../media/image5.png"/><Relationship Id="rId38" Type="http://schemas.openxmlformats.org/officeDocument/2006/relationships/image" Target="../media/image44.pn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tags" Target="../tags/tag163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notesSlide" Target="../notesSlides/notesSlide7.xml"/><Relationship Id="rId37" Type="http://schemas.openxmlformats.org/officeDocument/2006/relationships/image" Target="../media/image43.pn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image" Target="../media/image42.pn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image" Target="../media/image41.png"/><Relationship Id="rId8" Type="http://schemas.openxmlformats.org/officeDocument/2006/relationships/tags" Target="../tags/tag142.xml"/><Relationship Id="rId3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167.xml"/><Relationship Id="rId21" Type="http://schemas.openxmlformats.org/officeDocument/2006/relationships/tags" Target="../tags/tag185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51.png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29" Type="http://schemas.openxmlformats.org/officeDocument/2006/relationships/image" Target="../media/image47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32" Type="http://schemas.openxmlformats.org/officeDocument/2006/relationships/image" Target="../media/image50.png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image" Target="../media/image46.png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31" Type="http://schemas.openxmlformats.org/officeDocument/2006/relationships/image" Target="../media/image49.png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image" Target="../media/image5.png"/><Relationship Id="rId30" Type="http://schemas.openxmlformats.org/officeDocument/2006/relationships/image" Target="../media/image48.png"/><Relationship Id="rId8" Type="http://schemas.openxmlformats.org/officeDocument/2006/relationships/tags" Target="../tags/tag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摄图网_600342972_石油的管道(非企业商用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543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243030" y="-91125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524760" cy="39878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INSIZE CO., LTD.</a:t>
            </a:r>
            <a:endParaRPr lang="en-US" altLang="zh-CN" sz="2000" b="0" kern="0" dirty="0">
              <a:solidFill>
                <a:schemeClr val="bg1"/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91296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2260600"/>
            <a:ext cx="9095105" cy="20345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Oil &amp;</a:t>
            </a:r>
            <a:r>
              <a:rPr lang="en-US" altLang="zh-CN">
                <a:ln w="12700">
                  <a:solidFill>
                    <a:srgbClr val="00B853">
                      <a:alpha val="34000"/>
                    </a:srgbClr>
                  </a:solidFill>
                </a:ln>
                <a:noFill/>
                <a:latin typeface="Arial Black" panose="020B0A04020102020204" pitchFamily="34" charset="0"/>
                <a:ea typeface="Arial Unicode MS" panose="020B0604020202020204" charset="-122"/>
                <a:cs typeface="Arial Black" panose="020B0A04020102020204" pitchFamily="34" charset="0"/>
                <a:sym typeface="+mn-ea"/>
              </a:rPr>
              <a:t> </a:t>
            </a: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Gas </a:t>
            </a: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  <a:sym typeface="+mn-ea"/>
              </a:rPr>
              <a:t>Pipelines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7753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Surface Inspection</a:t>
              </a:r>
            </a:p>
          </p:txBody>
        </p:sp>
      </p:grpSp>
      <p:sp>
        <p:nvSpPr>
          <p:cNvPr id="5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41"/>
          <p:cNvSpPr/>
          <p:nvPr>
            <p:custDataLst>
              <p:tags r:id="rId4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Videoscopes</a:t>
            </a:r>
          </a:p>
        </p:txBody>
      </p:sp>
      <p:sp>
        <p:nvSpPr>
          <p:cNvPr id="22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Multipurpose Videoscopes</a:t>
            </a:r>
          </a:p>
        </p:txBody>
      </p:sp>
      <p:sp>
        <p:nvSpPr>
          <p:cNvPr id="24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</a:p>
        </p:txBody>
      </p:sp>
      <p:pic>
        <p:nvPicPr>
          <p:cNvPr id="2" name="图片 1" descr="ISV-K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18920" y="3305810"/>
            <a:ext cx="2196465" cy="1338580"/>
          </a:xfrm>
          <a:prstGeom prst="rect">
            <a:avLst/>
          </a:prstGeom>
        </p:spPr>
      </p:pic>
      <p:pic>
        <p:nvPicPr>
          <p:cNvPr id="8" name="图片 7" descr="VSP-20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51755" y="2868295"/>
            <a:ext cx="1717675" cy="2275205"/>
          </a:xfrm>
          <a:prstGeom prst="rect">
            <a:avLst/>
          </a:prstGeom>
        </p:spPr>
      </p:pic>
      <p:pic>
        <p:nvPicPr>
          <p:cNvPr id="10" name="图片 9" descr="ISV-ZS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774430" y="2956560"/>
            <a:ext cx="1476375" cy="20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10795" y="118452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11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Sets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17" name="矩形: 圆角 5301"/>
            <p:cNvSpPr/>
            <p:nvPr>
              <p:custDataLst>
                <p:tags r:id="rId1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5302"/>
            <p:cNvSpPr/>
            <p:nvPr>
              <p:custDataLst>
                <p:tags r:id="rId1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3"/>
            </p:custDataLst>
          </p:nvPr>
        </p:nvGrpSpPr>
        <p:grpSpPr>
          <a:xfrm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28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35" name="矩形: 圆角 18"/>
            <p:cNvSpPr/>
            <p:nvPr>
              <p:custDataLst>
                <p:tags r:id="rId8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24"/>
            <p:cNvSpPr/>
            <p:nvPr>
              <p:custDataLst>
                <p:tags r:id="rId9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</a:p>
          </p:txBody>
        </p:sp>
      </p:grpSp>
      <p:pic>
        <p:nvPicPr>
          <p:cNvPr id="2" name="图片 1" descr="ISR-C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060700" y="2308860"/>
            <a:ext cx="1293495" cy="1211580"/>
          </a:xfrm>
          <a:prstGeom prst="rect">
            <a:avLst/>
          </a:prstGeom>
        </p:spPr>
      </p:pic>
      <p:pic>
        <p:nvPicPr>
          <p:cNvPr id="3" name="图片 2" descr="ISR-C30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845300" y="2384425"/>
            <a:ext cx="1547495" cy="1119505"/>
          </a:xfrm>
          <a:prstGeom prst="rect">
            <a:avLst/>
          </a:prstGeom>
        </p:spPr>
      </p:pic>
      <p:pic>
        <p:nvPicPr>
          <p:cNvPr id="5" name="图片 4" descr="SPM-400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249930" y="4437380"/>
            <a:ext cx="872490" cy="1094105"/>
          </a:xfrm>
          <a:prstGeom prst="rect">
            <a:avLst/>
          </a:prstGeom>
        </p:spPr>
      </p:pic>
      <p:pic>
        <p:nvPicPr>
          <p:cNvPr id="8" name="图片 7" descr="ISM-A8000C-主图-中文-最终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6660" y="4159885"/>
            <a:ext cx="3015615" cy="1508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Hardness Testing (P1)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14" name="矩形: 圆角 5301"/>
            <p:cNvSpPr/>
            <p:nvPr>
              <p:custDataLst>
                <p:tags r:id="rId26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5302"/>
            <p:cNvSpPr/>
            <p:nvPr>
              <p:custDataLst>
                <p:tags r:id="rId27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8"/>
              </p:custDataLst>
            </p:nvPr>
          </p:nvSpPr>
          <p:spPr>
            <a:xfrm>
              <a:off x="933" y="4983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18" name="矩形: 圆角 7"/>
            <p:cNvSpPr/>
            <p:nvPr>
              <p:custDataLst>
                <p:tags r:id="rId23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24"/>
              </p:custDataLst>
            </p:nvPr>
          </p:nvSpPr>
          <p:spPr>
            <a:xfrm>
              <a:off x="5379" y="4968"/>
              <a:ext cx="3963" cy="42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5"/>
              </p:custDataLst>
            </p:nvPr>
          </p:nvSpPr>
          <p:spPr>
            <a:xfrm>
              <a:off x="5382" y="4984"/>
              <a:ext cx="3963" cy="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Testers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37335"/>
            <a:chOff x="4387" y="6721"/>
            <a:chExt cx="3963" cy="2421"/>
          </a:xfrm>
        </p:grpSpPr>
        <p:sp>
          <p:nvSpPr>
            <p:cNvPr id="35" name="矩形: 圆角 18"/>
            <p:cNvSpPr/>
            <p:nvPr>
              <p:custDataLst>
                <p:tags r:id="rId20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: 圆角 24"/>
            <p:cNvSpPr/>
            <p:nvPr>
              <p:custDataLst>
                <p:tags r:id="rId21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19580"/>
            <a:chOff x="14273" y="6565"/>
            <a:chExt cx="3967" cy="2708"/>
          </a:xfrm>
        </p:grpSpPr>
        <p:sp>
          <p:nvSpPr>
            <p:cNvPr id="26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771"/>
              <a:ext cx="3963" cy="502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>
              <p:custDataLst>
                <p:tags r:id="rId19"/>
              </p:custDataLst>
            </p:nvPr>
          </p:nvSpPr>
          <p:spPr>
            <a:xfrm>
              <a:off x="14273" y="880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537970"/>
            <a:chOff x="9828" y="6610"/>
            <a:chExt cx="3963" cy="2422"/>
          </a:xfrm>
        </p:grpSpPr>
        <p:sp>
          <p:nvSpPr>
            <p:cNvPr id="34" name="矩形: 圆角 55"/>
            <p:cNvSpPr/>
            <p:nvPr>
              <p:custDataLst>
                <p:tags r:id="rId14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56"/>
            <p:cNvSpPr/>
            <p:nvPr>
              <p:custDataLst>
                <p:tags r:id="rId15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</a:p>
          </p:txBody>
        </p:sp>
      </p:grpSp>
      <p:sp>
        <p:nvSpPr>
          <p:cNvPr id="38" name="矩形: 圆角 41"/>
          <p:cNvSpPr/>
          <p:nvPr>
            <p:custDataLst>
              <p:tags r:id="rId7"/>
            </p:custDataLst>
          </p:nvPr>
        </p:nvSpPr>
        <p:spPr>
          <a:xfrm>
            <a:off x="8575993" y="5636895"/>
            <a:ext cx="2516505" cy="2889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8575993" y="564896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Hardness Testers</a:t>
            </a:r>
          </a:p>
        </p:txBody>
      </p:sp>
      <p:pic>
        <p:nvPicPr>
          <p:cNvPr id="65" name="图片 64" descr="HDT-MB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037715" y="2325370"/>
            <a:ext cx="648335" cy="1356360"/>
          </a:xfrm>
          <a:prstGeom prst="rect">
            <a:avLst/>
          </a:prstGeom>
        </p:spPr>
      </p:pic>
      <p:pic>
        <p:nvPicPr>
          <p:cNvPr id="66" name="图片 65" descr="HDT-MV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632450" y="2320925"/>
            <a:ext cx="929640" cy="1328420"/>
          </a:xfrm>
          <a:prstGeom prst="rect">
            <a:avLst/>
          </a:prstGeom>
        </p:spPr>
      </p:pic>
      <p:pic>
        <p:nvPicPr>
          <p:cNvPr id="68" name="图片 67" descr="HDT-L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/>
          <a:srcRect t="4083" b="4204"/>
          <a:stretch>
            <a:fillRect/>
          </a:stretch>
        </p:blipFill>
        <p:spPr>
          <a:xfrm>
            <a:off x="1908175" y="4429760"/>
            <a:ext cx="907415" cy="1120775"/>
          </a:xfrm>
          <a:prstGeom prst="rect">
            <a:avLst/>
          </a:prstGeom>
        </p:spPr>
      </p:pic>
      <p:pic>
        <p:nvPicPr>
          <p:cNvPr id="69" name="图片 68" descr="ISHW-D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294313" y="4538980"/>
            <a:ext cx="1605915" cy="1057275"/>
          </a:xfrm>
          <a:prstGeom prst="rect">
            <a:avLst/>
          </a:prstGeom>
        </p:spPr>
      </p:pic>
      <p:pic>
        <p:nvPicPr>
          <p:cNvPr id="70" name="图片 69" descr="964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/>
          <a:srcRect t="15815" b="2806"/>
          <a:stretch>
            <a:fillRect/>
          </a:stretch>
        </p:blipFill>
        <p:spPr>
          <a:xfrm>
            <a:off x="9420225" y="4459605"/>
            <a:ext cx="828040" cy="1151255"/>
          </a:xfrm>
          <a:prstGeom prst="rect">
            <a:avLst/>
          </a:prstGeom>
        </p:spPr>
      </p:pic>
      <p:pic>
        <p:nvPicPr>
          <p:cNvPr id="2" name="图片 1" descr="HDT-RT15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428480" y="2329815"/>
            <a:ext cx="772160" cy="1343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Hardness Testing (P2)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46739"/>
            <a:chOff x="931" y="2993"/>
            <a:chExt cx="3965" cy="2450"/>
          </a:xfrm>
        </p:grpSpPr>
        <p:sp>
          <p:nvSpPr>
            <p:cNvPr id="21" name="矩形: 圆角 5301"/>
            <p:cNvSpPr/>
            <p:nvPr>
              <p:custDataLst>
                <p:tags r:id="rId2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8"/>
              </p:custDataLst>
            </p:nvPr>
          </p:nvSpPr>
          <p:spPr>
            <a:xfrm>
              <a:off x="931" y="4846"/>
              <a:ext cx="3963" cy="546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9"/>
              </p:custDataLst>
            </p:nvPr>
          </p:nvSpPr>
          <p:spPr>
            <a:xfrm>
              <a:off x="933" y="4797"/>
              <a:ext cx="3963" cy="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Brinell Hardness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Testers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739192"/>
            <a:chOff x="5379" y="2993"/>
            <a:chExt cx="3966" cy="2483"/>
          </a:xfrm>
        </p:grpSpPr>
        <p:sp>
          <p:nvSpPr>
            <p:cNvPr id="27" name="矩形: 圆角 7"/>
            <p:cNvSpPr/>
            <p:nvPr>
              <p:custDataLst>
                <p:tags r:id="rId24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5379" y="4871"/>
              <a:ext cx="3963" cy="5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文本框 1"/>
            <p:cNvSpPr txBox="1"/>
            <p:nvPr>
              <p:custDataLst>
                <p:tags r:id="rId26"/>
              </p:custDataLst>
            </p:nvPr>
          </p:nvSpPr>
          <p:spPr>
            <a:xfrm>
              <a:off x="5382" y="4819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Brinell And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 Testers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25905"/>
            <a:chOff x="4387" y="6721"/>
            <a:chExt cx="3963" cy="2403"/>
          </a:xfrm>
        </p:grpSpPr>
        <p:sp>
          <p:nvSpPr>
            <p:cNvPr id="35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563"/>
              <a:ext cx="3963" cy="55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23"/>
              </p:custDataLst>
            </p:nvPr>
          </p:nvSpPr>
          <p:spPr>
            <a:xfrm>
              <a:off x="4387" y="849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Hydraulic Brinell Hardness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Testers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47" name="矩形: 圆角 40"/>
            <p:cNvSpPr/>
            <p:nvPr>
              <p:custDataLst>
                <p:tags r:id="rId18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: 圆角 41"/>
            <p:cNvSpPr/>
            <p:nvPr>
              <p:custDataLst>
                <p:tags r:id="rId19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>
              <p:custDataLst>
                <p:tags r:id="rId20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Digital Magnetic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HardnessTesters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601470"/>
            <a:chOff x="9828" y="6610"/>
            <a:chExt cx="3963" cy="2522"/>
          </a:xfrm>
        </p:grpSpPr>
        <p:sp>
          <p:nvSpPr>
            <p:cNvPr id="51" name="矩形: 圆角 55"/>
            <p:cNvSpPr/>
            <p:nvPr>
              <p:custDataLst>
                <p:tags r:id="rId15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矩形: 圆角 56"/>
            <p:cNvSpPr/>
            <p:nvPr>
              <p:custDataLst>
                <p:tags r:id="rId16"/>
              </p:custDataLst>
            </p:nvPr>
          </p:nvSpPr>
          <p:spPr>
            <a:xfrm>
              <a:off x="9828" y="8473"/>
              <a:ext cx="3963" cy="559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文本框 52"/>
            <p:cNvSpPr txBox="1"/>
            <p:nvPr>
              <p:custDataLst>
                <p:tags r:id="rId17"/>
              </p:custDataLst>
            </p:nvPr>
          </p:nvSpPr>
          <p:spPr>
            <a:xfrm>
              <a:off x="9828" y="8407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Portable Brinell And Rockwell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Hardness Testers</a:t>
              </a: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993" y="5556885"/>
            <a:ext cx="2516505" cy="3689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993" y="551942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Chain Type Hydraulic Brinell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Hardness Testers</a:t>
            </a:r>
          </a:p>
        </p:txBody>
      </p:sp>
      <p:pic>
        <p:nvPicPr>
          <p:cNvPr id="55" name="图片 54" descr="ISHR-D12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671320" y="2352040"/>
            <a:ext cx="1381125" cy="1261110"/>
          </a:xfrm>
          <a:prstGeom prst="rect">
            <a:avLst/>
          </a:prstGeom>
        </p:spPr>
      </p:pic>
      <p:pic>
        <p:nvPicPr>
          <p:cNvPr id="58" name="图片 57" descr="HDT-B75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/>
          <a:srcRect l="9994" t="4398" r="15758" b="14509"/>
          <a:stretch>
            <a:fillRect/>
          </a:stretch>
        </p:blipFill>
        <p:spPr>
          <a:xfrm>
            <a:off x="5456555" y="2374265"/>
            <a:ext cx="1281430" cy="1213485"/>
          </a:xfrm>
          <a:prstGeom prst="rect">
            <a:avLst/>
          </a:prstGeom>
        </p:spPr>
      </p:pic>
      <p:pic>
        <p:nvPicPr>
          <p:cNvPr id="62" name="图片 61" descr="ISHR-B14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234170" y="2374265"/>
            <a:ext cx="1200150" cy="1213485"/>
          </a:xfrm>
          <a:prstGeom prst="rect">
            <a:avLst/>
          </a:prstGeom>
        </p:spPr>
      </p:pic>
      <p:pic>
        <p:nvPicPr>
          <p:cNvPr id="63" name="图片 62" descr="ISBR-H18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525270" y="4479290"/>
            <a:ext cx="1673225" cy="944245"/>
          </a:xfrm>
          <a:prstGeom prst="rect">
            <a:avLst/>
          </a:prstGeom>
        </p:spPr>
      </p:pic>
      <p:pic>
        <p:nvPicPr>
          <p:cNvPr id="64" name="图片 63" descr="ISHB-H1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5840730" y="4417695"/>
            <a:ext cx="490220" cy="1101725"/>
          </a:xfrm>
          <a:prstGeom prst="rect">
            <a:avLst/>
          </a:prstGeom>
        </p:spPr>
      </p:pic>
      <p:pic>
        <p:nvPicPr>
          <p:cNvPr id="65" name="图片 64" descr="ISHB-C16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483090" y="4413250"/>
            <a:ext cx="702310" cy="1129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Metallographic Inspection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21" name="矩形: 圆角 5301"/>
            <p:cNvSpPr/>
            <p:nvPr>
              <p:custDataLst>
                <p:tags r:id="rId21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2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739192"/>
            <a:chOff x="5379" y="2993"/>
            <a:chExt cx="3966" cy="2483"/>
          </a:xfrm>
        </p:grpSpPr>
        <p:sp>
          <p:nvSpPr>
            <p:cNvPr id="27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19"/>
              </p:custDataLst>
            </p:nvPr>
          </p:nvSpPr>
          <p:spPr>
            <a:xfrm>
              <a:off x="5379" y="4871"/>
              <a:ext cx="3963" cy="52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5382" y="4819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Grinders And Polishers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35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47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>
              <p:custDataLst>
                <p:tags r:id="rId14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Machines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51" name="矩形: 圆角 55"/>
            <p:cNvSpPr/>
            <p:nvPr>
              <p:custDataLst>
                <p:tags r:id="rId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矩形: 圆角 56"/>
            <p:cNvSpPr/>
            <p:nvPr>
              <p:custDataLst>
                <p:tags r:id="rId10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文本框 52"/>
            <p:cNvSpPr txBox="1"/>
            <p:nvPr>
              <p:custDataLst>
                <p:tags r:id="rId11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040" y="5556885"/>
            <a:ext cx="2516505" cy="3689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040" y="551942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</a:p>
        </p:txBody>
      </p:sp>
      <p:pic>
        <p:nvPicPr>
          <p:cNvPr id="2" name="图片 1" descr="MLP-PCM"/>
          <p:cNvPicPr>
            <a:picLocks noChangeAspect="1"/>
          </p:cNvPicPr>
          <p:nvPr/>
        </p:nvPicPr>
        <p:blipFill>
          <a:blip r:embed="rId27"/>
          <a:srcRect l="13430" t="9850" r="23323" b="9579"/>
          <a:stretch>
            <a:fillRect/>
          </a:stretch>
        </p:blipFill>
        <p:spPr>
          <a:xfrm>
            <a:off x="1764665" y="2388235"/>
            <a:ext cx="1247140" cy="1069340"/>
          </a:xfrm>
          <a:prstGeom prst="rect">
            <a:avLst/>
          </a:prstGeom>
        </p:spPr>
      </p:pic>
      <p:pic>
        <p:nvPicPr>
          <p:cNvPr id="8" name="图片 7" descr="MLP-MP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562600" y="2428240"/>
            <a:ext cx="1071880" cy="1066165"/>
          </a:xfrm>
          <a:prstGeom prst="rect">
            <a:avLst/>
          </a:prstGeom>
        </p:spPr>
      </p:pic>
      <p:pic>
        <p:nvPicPr>
          <p:cNvPr id="10" name="图片 9" descr="MLP-G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43695" y="2358390"/>
            <a:ext cx="1223645" cy="1170305"/>
          </a:xfrm>
          <a:prstGeom prst="rect">
            <a:avLst/>
          </a:prstGeom>
        </p:spPr>
      </p:pic>
      <p:pic>
        <p:nvPicPr>
          <p:cNvPr id="11" name="图片 10" descr="5114-M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92885" y="4415155"/>
            <a:ext cx="1668145" cy="1155700"/>
          </a:xfrm>
          <a:prstGeom prst="rect">
            <a:avLst/>
          </a:prstGeom>
        </p:spPr>
      </p:pic>
      <p:pic>
        <p:nvPicPr>
          <p:cNvPr id="5" name="图片 4" descr="5110-M900--最终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98795" y="4204335"/>
            <a:ext cx="1031875" cy="1548765"/>
          </a:xfrm>
          <a:prstGeom prst="rect">
            <a:avLst/>
          </a:prstGeom>
        </p:spPr>
      </p:pic>
      <p:pic>
        <p:nvPicPr>
          <p:cNvPr id="9" name="图片 8" descr="ISM-CM63-s"/>
          <p:cNvPicPr>
            <a:picLocks noChangeAspect="1"/>
          </p:cNvPicPr>
          <p:nvPr/>
        </p:nvPicPr>
        <p:blipFill>
          <a:blip r:embed="rId32"/>
          <a:srcRect l="19787" t="28579" r="22481" b="28671"/>
          <a:stretch>
            <a:fillRect/>
          </a:stretch>
        </p:blipFill>
        <p:spPr>
          <a:xfrm>
            <a:off x="9117965" y="4460240"/>
            <a:ext cx="1353185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Coating/Plating Thickness Measurement</a:t>
              </a:r>
            </a:p>
          </p:txBody>
        </p:sp>
      </p:grpSp>
      <p:sp>
        <p:nvSpPr>
          <p:cNvPr id="5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41"/>
          <p:cNvSpPr/>
          <p:nvPr>
            <p:custDataLst>
              <p:tags r:id="rId4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266825" y="518033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</a:p>
        </p:txBody>
      </p:sp>
      <p:sp>
        <p:nvSpPr>
          <p:cNvPr id="20" name="矩形: 圆角 41"/>
          <p:cNvSpPr/>
          <p:nvPr>
            <p:custDataLst>
              <p:tags r:id="rId6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</a:p>
        </p:txBody>
      </p:sp>
      <p:sp>
        <p:nvSpPr>
          <p:cNvPr id="23" name="矩形: 圆角 41"/>
          <p:cNvSpPr/>
          <p:nvPr>
            <p:custDataLst>
              <p:tags r:id="rId8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</a:p>
        </p:txBody>
      </p:sp>
      <p:pic>
        <p:nvPicPr>
          <p:cNvPr id="2" name="图片 1" descr="95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6900" y="2910205"/>
            <a:ext cx="1501140" cy="2120265"/>
          </a:xfrm>
          <a:prstGeom prst="rect">
            <a:avLst/>
          </a:prstGeom>
        </p:spPr>
      </p:pic>
      <p:pic>
        <p:nvPicPr>
          <p:cNvPr id="10" name="图片 9" descr="XRF-P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5080" y="2926080"/>
            <a:ext cx="2019935" cy="2019935"/>
          </a:xfrm>
          <a:prstGeom prst="rect">
            <a:avLst/>
          </a:prstGeom>
        </p:spPr>
      </p:pic>
      <p:pic>
        <p:nvPicPr>
          <p:cNvPr id="12" name="图片 11" descr="MTF-Y430"/>
          <p:cNvPicPr>
            <a:picLocks noChangeAspect="1"/>
          </p:cNvPicPr>
          <p:nvPr/>
        </p:nvPicPr>
        <p:blipFill>
          <a:blip r:embed="rId15"/>
          <a:srcRect l="-1500" t="23306" r="1500" b="21231"/>
          <a:stretch>
            <a:fillRect/>
          </a:stretch>
        </p:blipFill>
        <p:spPr>
          <a:xfrm>
            <a:off x="8322945" y="3335020"/>
            <a:ext cx="2499360" cy="1386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6985" y="118325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</a:p>
          </p:txBody>
        </p:sp>
      </p:grpSp>
      <p:sp>
        <p:nvSpPr>
          <p:cNvPr id="6" name="矩形: 圆角 55"/>
          <p:cNvSpPr/>
          <p:nvPr>
            <p:custDataLst>
              <p:tags r:id="rId1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40"/>
          <p:cNvSpPr/>
          <p:nvPr>
            <p:custDataLst>
              <p:tags r:id="rId2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40"/>
          <p:cNvSpPr/>
          <p:nvPr>
            <p:custDataLst>
              <p:tags r:id="rId3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41"/>
          <p:cNvSpPr/>
          <p:nvPr>
            <p:custDataLst>
              <p:tags r:id="rId4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</a:p>
        </p:txBody>
      </p:sp>
      <p:sp>
        <p:nvSpPr>
          <p:cNvPr id="19" name="矩形: 圆角 41"/>
          <p:cNvSpPr/>
          <p:nvPr>
            <p:custDataLst>
              <p:tags r:id="rId6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</a:p>
        </p:txBody>
      </p:sp>
      <p:sp>
        <p:nvSpPr>
          <p:cNvPr id="21" name="矩形: 圆角 41"/>
          <p:cNvSpPr/>
          <p:nvPr>
            <p:custDataLst>
              <p:tags r:id="rId8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</a:p>
        </p:txBody>
      </p:sp>
      <p:pic>
        <p:nvPicPr>
          <p:cNvPr id="2" name="图片 1" descr="THT-D6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00555" y="2912745"/>
            <a:ext cx="1434465" cy="1989455"/>
          </a:xfrm>
          <a:prstGeom prst="rect">
            <a:avLst/>
          </a:prstGeom>
        </p:spPr>
      </p:pic>
      <p:pic>
        <p:nvPicPr>
          <p:cNvPr id="3" name="图片 2" descr="TST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rcRect t="4463" b="7648"/>
          <a:stretch>
            <a:fillRect/>
          </a:stretch>
        </p:blipFill>
        <p:spPr>
          <a:xfrm>
            <a:off x="5015865" y="2912745"/>
            <a:ext cx="2137410" cy="2190115"/>
          </a:xfrm>
          <a:prstGeom prst="rect">
            <a:avLst/>
          </a:prstGeom>
        </p:spPr>
      </p:pic>
      <p:pic>
        <p:nvPicPr>
          <p:cNvPr id="11" name="图片 10" descr="SFT-T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420100" y="2978785"/>
            <a:ext cx="2310130" cy="212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sym typeface="+mn-ea"/>
                </a:rPr>
                <a:t>Working Condition Inspection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2513310" y="54724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21" name="矩形: 圆角 5301"/>
            <p:cNvSpPr/>
            <p:nvPr>
              <p:custDataLst>
                <p:tags r:id="rId21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: 圆角 5302"/>
            <p:cNvSpPr/>
            <p:nvPr>
              <p:custDataLst>
                <p:tags r:id="rId22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933" y="4976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Industrial Acoustic Imagers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27" name="矩形: 圆角 7"/>
            <p:cNvSpPr/>
            <p:nvPr>
              <p:custDataLst>
                <p:tags r:id="rId18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: 圆角 13"/>
            <p:cNvSpPr/>
            <p:nvPr>
              <p:custDataLst>
                <p:tags r:id="rId19"/>
              </p:custDataLst>
            </p:nvPr>
          </p:nvSpPr>
          <p:spPr>
            <a:xfrm>
              <a:off x="5379" y="4979"/>
              <a:ext cx="3963" cy="413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文本框 30"/>
            <p:cNvSpPr txBox="1"/>
            <p:nvPr>
              <p:custDataLst>
                <p:tags r:id="rId20"/>
              </p:custDataLst>
            </p:nvPr>
          </p:nvSpPr>
          <p:spPr>
            <a:xfrm>
              <a:off x="5382" y="4987"/>
              <a:ext cx="3963" cy="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Holiday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839018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>
              <p:custDataLst>
                <p:tags r:id="rId17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3" name="矩形: 圆角 40"/>
          <p:cNvSpPr/>
          <p:nvPr>
            <p:custDataLst>
              <p:tags r:id="rId4"/>
            </p:custDataLst>
          </p:nvPr>
        </p:nvSpPr>
        <p:spPr>
          <a:xfrm>
            <a:off x="8575993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5" name="组合 24"/>
          <p:cNvGrpSpPr/>
          <p:nvPr>
            <p:custDataLst>
              <p:tags r:id="rId5"/>
            </p:custDataLst>
          </p:nvPr>
        </p:nvGrpSpPr>
        <p:grpSpPr>
          <a:xfrm>
            <a:off x="1102360" y="2298065"/>
            <a:ext cx="2519045" cy="1719580"/>
            <a:chOff x="14273" y="6565"/>
            <a:chExt cx="3967" cy="2708"/>
          </a:xfrm>
        </p:grpSpPr>
        <p:sp>
          <p:nvSpPr>
            <p:cNvPr id="26" name="矩形: 圆角 40"/>
            <p:cNvSpPr/>
            <p:nvPr>
              <p:custDataLst>
                <p:tags r:id="rId1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41"/>
            <p:cNvSpPr/>
            <p:nvPr>
              <p:custDataLst>
                <p:tags r:id="rId13"/>
              </p:custDataLst>
            </p:nvPr>
          </p:nvSpPr>
          <p:spPr>
            <a:xfrm>
              <a:off x="14277" y="8771"/>
              <a:ext cx="3963" cy="502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文本框 29"/>
            <p:cNvSpPr txBox="1"/>
            <p:nvPr>
              <p:custDataLst>
                <p:tags r:id="rId14"/>
              </p:custDataLst>
            </p:nvPr>
          </p:nvSpPr>
          <p:spPr>
            <a:xfrm>
              <a:off x="14273" y="8811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Gas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1103630" y="4373880"/>
            <a:ext cx="2516505" cy="1603375"/>
            <a:chOff x="9828" y="6610"/>
            <a:chExt cx="3963" cy="2525"/>
          </a:xfrm>
        </p:grpSpPr>
        <p:sp>
          <p:nvSpPr>
            <p:cNvPr id="34" name="矩形: 圆角 55"/>
            <p:cNvSpPr/>
            <p:nvPr>
              <p:custDataLst>
                <p:tags r:id="rId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: 圆角 56"/>
            <p:cNvSpPr/>
            <p:nvPr>
              <p:custDataLst>
                <p:tags r:id="rId10"/>
              </p:custDataLst>
            </p:nvPr>
          </p:nvSpPr>
          <p:spPr>
            <a:xfrm>
              <a:off x="9828" y="8503"/>
              <a:ext cx="3963" cy="529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1"/>
              </p:custDataLst>
            </p:nvPr>
          </p:nvSpPr>
          <p:spPr>
            <a:xfrm>
              <a:off x="9828" y="8410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Thermal Imaging Cameras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60" name="矩形: 圆角 41"/>
          <p:cNvSpPr/>
          <p:nvPr>
            <p:custDataLst>
              <p:tags r:id="rId7"/>
            </p:custDataLst>
          </p:nvPr>
        </p:nvSpPr>
        <p:spPr>
          <a:xfrm>
            <a:off x="8575993" y="5636895"/>
            <a:ext cx="2516505" cy="2889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8575993" y="563372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Bimetallic Thermometers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2" name="图片 61" descr="06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51660" y="2353310"/>
            <a:ext cx="1020445" cy="1303020"/>
          </a:xfrm>
          <a:prstGeom prst="rect">
            <a:avLst/>
          </a:prstGeom>
        </p:spPr>
      </p:pic>
      <p:pic>
        <p:nvPicPr>
          <p:cNvPr id="63" name="图片 62" descr="SCX-DMM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13350" y="2438400"/>
            <a:ext cx="1767840" cy="1217930"/>
          </a:xfrm>
          <a:prstGeom prst="rect">
            <a:avLst/>
          </a:prstGeom>
        </p:spPr>
      </p:pic>
      <p:pic>
        <p:nvPicPr>
          <p:cNvPr id="64" name="图片 63" descr="951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77288" y="2644775"/>
            <a:ext cx="2113915" cy="878840"/>
          </a:xfrm>
          <a:prstGeom prst="rect">
            <a:avLst/>
          </a:prstGeom>
        </p:spPr>
      </p:pic>
      <p:pic>
        <p:nvPicPr>
          <p:cNvPr id="69" name="图片 68" descr="9132-T400最终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09775" y="4390390"/>
            <a:ext cx="704215" cy="1169035"/>
          </a:xfrm>
          <a:prstGeom prst="rect">
            <a:avLst/>
          </a:prstGeom>
        </p:spPr>
      </p:pic>
      <p:pic>
        <p:nvPicPr>
          <p:cNvPr id="70" name="图片 69" descr="021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727797" y="4444365"/>
            <a:ext cx="738947" cy="1170000"/>
          </a:xfrm>
          <a:prstGeom prst="rect">
            <a:avLst/>
          </a:prstGeom>
        </p:spPr>
      </p:pic>
      <p:pic>
        <p:nvPicPr>
          <p:cNvPr id="71" name="图片 70" descr="034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04262" y="4444365"/>
            <a:ext cx="659967" cy="117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花瓣素材_背景,管道,两个物体,有序,污水,塑胶,技术,建筑业,设备用品,排水沟_24583090 [转换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-635"/>
            <a:ext cx="12194540" cy="68592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Component Analysis</a:t>
            </a: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Mechanical Testing</a:t>
            </a: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Flaw Detection Testing</a:t>
            </a: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Surface Inspection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07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Roughness 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Hardness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09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Metallographic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Reliability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Working Condition Inspection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P1)</a:t>
              </a:r>
            </a:p>
          </p:txBody>
        </p:sp>
      </p:grp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638810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638810" y="5575935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63290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4"/>
            </p:custDataLst>
          </p:nvPr>
        </p:nvSpPr>
        <p:spPr>
          <a:xfrm>
            <a:off x="6288405" y="433070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5"/>
            </p:custDataLst>
          </p:nvPr>
        </p:nvSpPr>
        <p:spPr>
          <a:xfrm>
            <a:off x="63881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6"/>
            </p:custDataLst>
          </p:nvPr>
        </p:nvSpPr>
        <p:spPr>
          <a:xfrm>
            <a:off x="63881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7"/>
            </p:custDataLst>
          </p:nvPr>
        </p:nvSpPr>
        <p:spPr>
          <a:xfrm>
            <a:off x="638810" y="328358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8"/>
            </p:custDataLst>
          </p:nvPr>
        </p:nvSpPr>
        <p:spPr>
          <a:xfrm>
            <a:off x="346329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9"/>
            </p:custDataLst>
          </p:nvPr>
        </p:nvSpPr>
        <p:spPr>
          <a:xfrm>
            <a:off x="346329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0"/>
            </p:custDataLst>
          </p:nvPr>
        </p:nvSpPr>
        <p:spPr>
          <a:xfrm>
            <a:off x="3463290" y="328295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1"/>
            </p:custDataLst>
          </p:nvPr>
        </p:nvSpPr>
        <p:spPr>
          <a:xfrm>
            <a:off x="6288405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2"/>
            </p:custDataLst>
          </p:nvPr>
        </p:nvSpPr>
        <p:spPr>
          <a:xfrm>
            <a:off x="6288405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3"/>
            </p:custDataLst>
          </p:nvPr>
        </p:nvSpPr>
        <p:spPr>
          <a:xfrm>
            <a:off x="6288405" y="328295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Outside Micrometers</a:t>
            </a:r>
          </a:p>
        </p:txBody>
      </p:sp>
      <p:sp>
        <p:nvSpPr>
          <p:cNvPr id="41" name="矩形: 圆角 40"/>
          <p:cNvSpPr/>
          <p:nvPr>
            <p:custDataLst>
              <p:tags r:id="rId14"/>
            </p:custDataLst>
          </p:nvPr>
        </p:nvSpPr>
        <p:spPr>
          <a:xfrm>
            <a:off x="9113520" y="203390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5"/>
            </p:custDataLst>
          </p:nvPr>
        </p:nvSpPr>
        <p:spPr>
          <a:xfrm>
            <a:off x="9113520" y="328041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638175" y="558038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Depth Gauges</a:t>
            </a:r>
          </a:p>
        </p:txBody>
      </p:sp>
      <p:sp>
        <p:nvSpPr>
          <p:cNvPr id="11" name="矩形: 圆角 40"/>
          <p:cNvSpPr/>
          <p:nvPr>
            <p:custDataLst>
              <p:tags r:id="rId17"/>
            </p:custDataLst>
          </p:nvPr>
        </p:nvSpPr>
        <p:spPr>
          <a:xfrm>
            <a:off x="9113520" y="432562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18"/>
            </p:custDataLst>
          </p:nvPr>
        </p:nvSpPr>
        <p:spPr>
          <a:xfrm>
            <a:off x="9113520" y="328358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Fiber Bore Gauges</a:t>
            </a:r>
          </a:p>
        </p:txBody>
      </p:sp>
      <p:sp>
        <p:nvSpPr>
          <p:cNvPr id="32" name="矩形: 圆角 41"/>
          <p:cNvSpPr/>
          <p:nvPr>
            <p:custDataLst>
              <p:tags r:id="rId19"/>
            </p:custDataLst>
          </p:nvPr>
        </p:nvSpPr>
        <p:spPr>
          <a:xfrm>
            <a:off x="3463290" y="550354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3425190" y="547052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Pitch 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sp>
        <p:nvSpPr>
          <p:cNvPr id="35" name="矩形: 圆角 41"/>
          <p:cNvSpPr/>
          <p:nvPr>
            <p:custDataLst>
              <p:tags r:id="rId21"/>
            </p:custDataLst>
          </p:nvPr>
        </p:nvSpPr>
        <p:spPr>
          <a:xfrm>
            <a:off x="6288405" y="550989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>
            <p:custDataLst>
              <p:tags r:id="rId22"/>
            </p:custDataLst>
          </p:nvPr>
        </p:nvSpPr>
        <p:spPr>
          <a:xfrm>
            <a:off x="6257290" y="5473700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Taper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Measuring Instruments</a:t>
            </a:r>
          </a:p>
        </p:txBody>
      </p:sp>
      <p:sp>
        <p:nvSpPr>
          <p:cNvPr id="39" name="矩形: 圆角 41"/>
          <p:cNvSpPr/>
          <p:nvPr>
            <p:custDataLst>
              <p:tags r:id="rId23"/>
            </p:custDataLst>
          </p:nvPr>
        </p:nvSpPr>
        <p:spPr>
          <a:xfrm>
            <a:off x="9120505" y="550354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9089390" y="5467350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Height </a:t>
            </a:r>
          </a:p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pic>
        <p:nvPicPr>
          <p:cNvPr id="2" name="图片 1" descr="110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32485" y="2239645"/>
            <a:ext cx="2322195" cy="767715"/>
          </a:xfrm>
          <a:prstGeom prst="rect">
            <a:avLst/>
          </a:prstGeom>
        </p:spPr>
      </p:pic>
      <p:pic>
        <p:nvPicPr>
          <p:cNvPr id="12" name="图片 11" descr="214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64640" y="4358005"/>
            <a:ext cx="676275" cy="1191260"/>
          </a:xfrm>
          <a:prstGeom prst="rect">
            <a:avLst/>
          </a:prstGeom>
        </p:spPr>
      </p:pic>
      <p:pic>
        <p:nvPicPr>
          <p:cNvPr id="33" name="图片 32" descr="2245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3743325" y="4533900"/>
            <a:ext cx="1934845" cy="869950"/>
          </a:xfrm>
          <a:prstGeom prst="rect">
            <a:avLst/>
          </a:prstGeom>
        </p:spPr>
      </p:pic>
      <p:pic>
        <p:nvPicPr>
          <p:cNvPr id="17" name="图片 16" descr="2240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247255" y="4330065"/>
            <a:ext cx="541655" cy="1137920"/>
          </a:xfrm>
          <a:prstGeom prst="rect">
            <a:avLst/>
          </a:prstGeom>
        </p:spPr>
      </p:pic>
      <p:pic>
        <p:nvPicPr>
          <p:cNvPr id="20" name="图片 19" descr="224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425940" y="4457700"/>
            <a:ext cx="1852295" cy="931545"/>
          </a:xfrm>
          <a:prstGeom prst="rect">
            <a:avLst/>
          </a:prstGeom>
        </p:spPr>
      </p:pic>
      <p:pic>
        <p:nvPicPr>
          <p:cNvPr id="10" name="图片 9" descr="3522-1-最终-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502775" y="2020570"/>
            <a:ext cx="1804670" cy="1289050"/>
          </a:xfrm>
          <a:prstGeom prst="rect">
            <a:avLst/>
          </a:prstGeom>
        </p:spPr>
      </p:pic>
      <p:pic>
        <p:nvPicPr>
          <p:cNvPr id="13" name="图片 12" descr="350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rcRect t="18778" b="17639"/>
          <a:stretch>
            <a:fillRect/>
          </a:stretch>
        </p:blipFill>
        <p:spPr>
          <a:xfrm>
            <a:off x="6729730" y="2113280"/>
            <a:ext cx="1685925" cy="1071880"/>
          </a:xfrm>
          <a:prstGeom prst="rect">
            <a:avLst/>
          </a:prstGeom>
        </p:spPr>
      </p:pic>
      <p:pic>
        <p:nvPicPr>
          <p:cNvPr id="3" name="图片 2" descr="3560"/>
          <p:cNvPicPr>
            <a:picLocks noChangeAspect="1"/>
          </p:cNvPicPr>
          <p:nvPr/>
        </p:nvPicPr>
        <p:blipFill>
          <a:blip r:embed="rId40"/>
          <a:srcRect t="32407" b="28065"/>
          <a:stretch>
            <a:fillRect/>
          </a:stretch>
        </p:blipFill>
        <p:spPr>
          <a:xfrm>
            <a:off x="3610610" y="2173605"/>
            <a:ext cx="2192020" cy="86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8325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6" name="矩形: 圆角 1037"/>
          <p:cNvSpPr/>
          <p:nvPr>
            <p:custDataLst>
              <p:tags r:id="rId2"/>
            </p:custDataLst>
          </p:nvPr>
        </p:nvSpPr>
        <p:spPr>
          <a:xfrm>
            <a:off x="635635" y="433197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1038"/>
          <p:cNvSpPr/>
          <p:nvPr>
            <p:custDataLst>
              <p:tags r:id="rId3"/>
            </p:custDataLst>
          </p:nvPr>
        </p:nvSpPr>
        <p:spPr>
          <a:xfrm>
            <a:off x="635635" y="5480685"/>
            <a:ext cx="2516505" cy="38481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458210" y="3274060"/>
            <a:ext cx="25165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矩形: 圆角 1029"/>
          <p:cNvSpPr/>
          <p:nvPr>
            <p:custDataLst>
              <p:tags r:id="rId5"/>
            </p:custDataLst>
          </p:nvPr>
        </p:nvSpPr>
        <p:spPr>
          <a:xfrm>
            <a:off x="3460115" y="433197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圆角 1034"/>
          <p:cNvSpPr/>
          <p:nvPr>
            <p:custDataLst>
              <p:tags r:id="rId6"/>
            </p:custDataLst>
          </p:nvPr>
        </p:nvSpPr>
        <p:spPr>
          <a:xfrm>
            <a:off x="3460115" y="5480050"/>
            <a:ext cx="2516505" cy="3898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6304915" y="5559425"/>
            <a:ext cx="251650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37" name="矩形: 圆角 5301"/>
          <p:cNvSpPr/>
          <p:nvPr>
            <p:custDataLst>
              <p:tags r:id="rId8"/>
            </p:custDataLst>
          </p:nvPr>
        </p:nvSpPr>
        <p:spPr>
          <a:xfrm>
            <a:off x="635635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302"/>
          <p:cNvSpPr/>
          <p:nvPr>
            <p:custDataLst>
              <p:tags r:id="rId9"/>
            </p:custDataLst>
          </p:nvPr>
        </p:nvSpPr>
        <p:spPr>
          <a:xfrm>
            <a:off x="635635" y="3184525"/>
            <a:ext cx="2516505" cy="3829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7"/>
          <p:cNvSpPr/>
          <p:nvPr>
            <p:custDataLst>
              <p:tags r:id="rId10"/>
            </p:custDataLst>
          </p:nvPr>
        </p:nvSpPr>
        <p:spPr>
          <a:xfrm>
            <a:off x="3460115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: 圆角 13"/>
          <p:cNvSpPr/>
          <p:nvPr>
            <p:custDataLst>
              <p:tags r:id="rId11"/>
            </p:custDataLst>
          </p:nvPr>
        </p:nvSpPr>
        <p:spPr>
          <a:xfrm>
            <a:off x="3460115" y="3183890"/>
            <a:ext cx="2516505" cy="38354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矩形: 圆角 18"/>
          <p:cNvSpPr/>
          <p:nvPr>
            <p:custDataLst>
              <p:tags r:id="rId12"/>
            </p:custDataLst>
          </p:nvPr>
        </p:nvSpPr>
        <p:spPr>
          <a:xfrm>
            <a:off x="6285230" y="203517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矩形: 圆角 24"/>
          <p:cNvSpPr/>
          <p:nvPr>
            <p:custDataLst>
              <p:tags r:id="rId13"/>
            </p:custDataLst>
          </p:nvPr>
        </p:nvSpPr>
        <p:spPr>
          <a:xfrm>
            <a:off x="6285230" y="3184525"/>
            <a:ext cx="2516505" cy="3829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: 圆角 40"/>
          <p:cNvSpPr/>
          <p:nvPr>
            <p:custDataLst>
              <p:tags r:id="rId14"/>
            </p:custDataLst>
          </p:nvPr>
        </p:nvSpPr>
        <p:spPr>
          <a:xfrm>
            <a:off x="6307455" y="431673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矩形: 圆角 41"/>
          <p:cNvSpPr/>
          <p:nvPr>
            <p:custDataLst>
              <p:tags r:id="rId15"/>
            </p:custDataLst>
          </p:nvPr>
        </p:nvSpPr>
        <p:spPr>
          <a:xfrm>
            <a:off x="6307455" y="5563235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3473450" y="5445760"/>
            <a:ext cx="2516505" cy="4311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Buttress Thread Tooth Thickness Gauges</a:t>
            </a:r>
          </a:p>
        </p:txBody>
      </p:sp>
      <p:sp>
        <p:nvSpPr>
          <p:cNvPr id="52" name="文本框 51"/>
          <p:cNvSpPr txBox="1"/>
          <p:nvPr>
            <p:custDataLst>
              <p:tags r:id="rId17"/>
            </p:custDataLst>
          </p:nvPr>
        </p:nvSpPr>
        <p:spPr>
          <a:xfrm>
            <a:off x="635000" y="5442585"/>
            <a:ext cx="2516505" cy="454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Buttress Thread Run-Out Gauges</a:t>
            </a:r>
          </a:p>
        </p:txBody>
      </p:sp>
      <p:sp>
        <p:nvSpPr>
          <p:cNvPr id="53" name="文本框 52"/>
          <p:cNvSpPr txBox="1"/>
          <p:nvPr>
            <p:custDataLst>
              <p:tags r:id="rId18"/>
            </p:custDataLst>
          </p:nvPr>
        </p:nvSpPr>
        <p:spPr>
          <a:xfrm>
            <a:off x="483870" y="3143250"/>
            <a:ext cx="28200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Digital Thread Crest Diameter Measuring Instruments</a:t>
            </a:r>
          </a:p>
        </p:txBody>
      </p:sp>
      <p:sp>
        <p:nvSpPr>
          <p:cNvPr id="54" name="文本框 53"/>
          <p:cNvSpPr txBox="1"/>
          <p:nvPr>
            <p:custDataLst>
              <p:tags r:id="rId19"/>
            </p:custDataLst>
          </p:nvPr>
        </p:nvSpPr>
        <p:spPr>
          <a:xfrm>
            <a:off x="3455035" y="314325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Groove Width </a:t>
            </a: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Instruments</a:t>
            </a:r>
          </a:p>
        </p:txBody>
      </p: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6283960" y="314325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Digital Groove Diameter Measuring Instruments</a:t>
            </a:r>
          </a:p>
        </p:txBody>
      </p:sp>
      <p:sp>
        <p:nvSpPr>
          <p:cNvPr id="58" name="文本框 57"/>
          <p:cNvSpPr txBox="1"/>
          <p:nvPr>
            <p:custDataLst>
              <p:tags r:id="rId21"/>
            </p:custDataLst>
          </p:nvPr>
        </p:nvSpPr>
        <p:spPr>
          <a:xfrm>
            <a:off x="6307455" y="555498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Welding Gauges</a:t>
            </a:r>
          </a:p>
        </p:txBody>
      </p:sp>
      <p:pic>
        <p:nvPicPr>
          <p:cNvPr id="9" name="图片 8" descr="224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2955" y="2125980"/>
            <a:ext cx="2222500" cy="1017270"/>
          </a:xfrm>
          <a:prstGeom prst="rect">
            <a:avLst/>
          </a:prstGeom>
        </p:spPr>
      </p:pic>
      <p:pic>
        <p:nvPicPr>
          <p:cNvPr id="18" name="图片 17" descr="226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131945" y="2065020"/>
            <a:ext cx="1145540" cy="1078230"/>
          </a:xfrm>
          <a:prstGeom prst="rect">
            <a:avLst/>
          </a:prstGeom>
        </p:spPr>
      </p:pic>
      <p:pic>
        <p:nvPicPr>
          <p:cNvPr id="20" name="图片 19" descr="224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88125" y="2065020"/>
            <a:ext cx="1918970" cy="1078230"/>
          </a:xfrm>
          <a:prstGeom prst="rect">
            <a:avLst/>
          </a:prstGeom>
        </p:spPr>
      </p:pic>
      <p:pic>
        <p:nvPicPr>
          <p:cNvPr id="21" name="图片 20" descr="223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52220" y="4396105"/>
            <a:ext cx="1400810" cy="1051560"/>
          </a:xfrm>
          <a:prstGeom prst="rect">
            <a:avLst/>
          </a:prstGeom>
        </p:spPr>
      </p:pic>
      <p:pic>
        <p:nvPicPr>
          <p:cNvPr id="26" name="图片 25" descr="2239"/>
          <p:cNvPicPr>
            <a:picLocks noChangeAspect="1"/>
          </p:cNvPicPr>
          <p:nvPr/>
        </p:nvPicPr>
        <p:blipFill>
          <a:blip r:embed="rId37"/>
          <a:srcRect l="6388" t="5925" r="7008" b="2179"/>
          <a:stretch>
            <a:fillRect/>
          </a:stretch>
        </p:blipFill>
        <p:spPr>
          <a:xfrm>
            <a:off x="4050030" y="4386580"/>
            <a:ext cx="1363980" cy="102108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52890" y="2035175"/>
            <a:ext cx="2516505" cy="1576029"/>
            <a:chOff x="14233" y="2982"/>
            <a:chExt cx="3963" cy="2505"/>
          </a:xfrm>
        </p:grpSpPr>
        <p:sp>
          <p:nvSpPr>
            <p:cNvPr id="56" name="矩形: 圆角 55"/>
            <p:cNvSpPr/>
            <p:nvPr>
              <p:custDataLst>
                <p:tags r:id="rId26"/>
              </p:custDataLst>
            </p:nvPr>
          </p:nvSpPr>
          <p:spPr>
            <a:xfrm>
              <a:off x="14233" y="2982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56"/>
            <p:cNvSpPr/>
            <p:nvPr>
              <p:custDataLst>
                <p:tags r:id="rId27"/>
              </p:custDataLst>
            </p:nvPr>
          </p:nvSpPr>
          <p:spPr>
            <a:xfrm>
              <a:off x="14233" y="4814"/>
              <a:ext cx="3963" cy="59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" name="图片 2" descr="2931-中文--2024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14867" y="3263"/>
              <a:ext cx="2760" cy="143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29"/>
              </p:custDataLst>
            </p:nvPr>
          </p:nvSpPr>
          <p:spPr>
            <a:xfrm>
              <a:off x="14233" y="4755"/>
              <a:ext cx="3963" cy="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</a:rPr>
                <a:t>Carbon Fiber Comparison Gauges</a:t>
              </a:r>
            </a:p>
          </p:txBody>
        </p:sp>
      </p:grpSp>
      <p:sp>
        <p:nvSpPr>
          <p:cNvPr id="8" name="矩形: 圆角 55"/>
          <p:cNvSpPr/>
          <p:nvPr>
            <p:custDataLst>
              <p:tags r:id="rId22"/>
            </p:custDataLst>
          </p:nvPr>
        </p:nvSpPr>
        <p:spPr>
          <a:xfrm>
            <a:off x="9170670" y="430784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56"/>
          <p:cNvSpPr/>
          <p:nvPr>
            <p:custDataLst>
              <p:tags r:id="rId23"/>
            </p:custDataLst>
          </p:nvPr>
        </p:nvSpPr>
        <p:spPr>
          <a:xfrm>
            <a:off x="9170670" y="555752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>
            <p:custDataLst>
              <p:tags r:id="rId24"/>
            </p:custDataLst>
          </p:nvPr>
        </p:nvSpPr>
        <p:spPr>
          <a:xfrm>
            <a:off x="9183370" y="555434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Plug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4" name="图片 13" descr="483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08140" y="4441825"/>
            <a:ext cx="1715770" cy="965835"/>
          </a:xfrm>
          <a:prstGeom prst="rect">
            <a:avLst/>
          </a:prstGeom>
        </p:spPr>
      </p:pic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880600" y="4462780"/>
            <a:ext cx="1134110" cy="9899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668250" y="53244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8" name="矩形: 圆角 5301"/>
            <p:cNvSpPr/>
            <p:nvPr>
              <p:custDataLst>
                <p:tags r:id="rId26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7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文本框 45"/>
            <p:cNvSpPr txBox="1"/>
            <p:nvPr>
              <p:custDataLst>
                <p:tags r:id="rId28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CNC Vision Measuring Systems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0595" y="2309495"/>
            <a:ext cx="2601595" cy="1739833"/>
            <a:chOff x="5378" y="2993"/>
            <a:chExt cx="4097" cy="2739"/>
          </a:xfrm>
        </p:grpSpPr>
        <p:sp>
          <p:nvSpPr>
            <p:cNvPr id="48" name="矩形: 圆角 7"/>
            <p:cNvSpPr/>
            <p:nvPr>
              <p:custDataLst>
                <p:tags r:id="rId23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24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25"/>
              </p:custDataLst>
            </p:nvPr>
          </p:nvSpPr>
          <p:spPr>
            <a:xfrm>
              <a:off x="5378" y="4716"/>
              <a:ext cx="4097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Roundness Measuring 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Machines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3"/>
            </p:custDataLst>
          </p:nvPr>
        </p:nvGrpSpPr>
        <p:grpSpPr>
          <a:xfrm>
            <a:off x="8609013" y="4390390"/>
            <a:ext cx="2524760" cy="1553845"/>
            <a:chOff x="8823" y="6721"/>
            <a:chExt cx="3976" cy="2447"/>
          </a:xfrm>
        </p:grpSpPr>
        <p:sp>
          <p:nvSpPr>
            <p:cNvPr id="52" name="矩形: 圆角 40"/>
            <p:cNvSpPr/>
            <p:nvPr>
              <p:custDataLst>
                <p:tags r:id="rId20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: 圆角 41"/>
            <p:cNvSpPr/>
            <p:nvPr>
              <p:custDataLst>
                <p:tags r:id="rId21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22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Profile Measuring Machines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9028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9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Quick Measurement Systems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9028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9028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970" y="5482590"/>
            <a:ext cx="2516505" cy="42926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09028" y="562737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970" y="547370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 </a:t>
            </a:r>
          </a:p>
        </p:txBody>
      </p:sp>
      <p:pic>
        <p:nvPicPr>
          <p:cNvPr id="33" name="图片 32" descr="QMS-A45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704658" y="2394585"/>
            <a:ext cx="1325245" cy="1108075"/>
          </a:xfrm>
          <a:prstGeom prst="rect">
            <a:avLst/>
          </a:prstGeom>
        </p:spPr>
      </p:pic>
      <p:pic>
        <p:nvPicPr>
          <p:cNvPr id="37" name="图片 36" descr="ISD-V2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rcRect l="8114" t="4737" r="10296" b="4126"/>
          <a:stretch>
            <a:fillRect/>
          </a:stretch>
        </p:blipFill>
        <p:spPr>
          <a:xfrm>
            <a:off x="5417820" y="2315845"/>
            <a:ext cx="1593215" cy="1187450"/>
          </a:xfrm>
          <a:prstGeom prst="rect">
            <a:avLst/>
          </a:prstGeom>
        </p:spPr>
      </p:pic>
      <p:pic>
        <p:nvPicPr>
          <p:cNvPr id="40" name="图片 39" descr="RCT-RA26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rcRect t="3500" b="1861"/>
          <a:stretch>
            <a:fillRect/>
          </a:stretch>
        </p:blipFill>
        <p:spPr>
          <a:xfrm>
            <a:off x="9350058" y="2315845"/>
            <a:ext cx="1042670" cy="1113790"/>
          </a:xfrm>
          <a:prstGeom prst="rect">
            <a:avLst/>
          </a:prstGeom>
        </p:spPr>
      </p:pic>
      <p:pic>
        <p:nvPicPr>
          <p:cNvPr id="41" name="图片 40" descr="CMM-P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40705" y="4387850"/>
            <a:ext cx="824865" cy="1083310"/>
          </a:xfrm>
          <a:prstGeom prst="rect">
            <a:avLst/>
          </a:prstGeom>
        </p:spPr>
      </p:pic>
      <p:pic>
        <p:nvPicPr>
          <p:cNvPr id="42" name="图片 41" descr="CMM-C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2026920" y="4402455"/>
            <a:ext cx="680720" cy="1174750"/>
          </a:xfrm>
          <a:prstGeom prst="rect">
            <a:avLst/>
          </a:prstGeom>
        </p:spPr>
      </p:pic>
      <p:pic>
        <p:nvPicPr>
          <p:cNvPr id="43" name="图片 42" descr="SPM-1000C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/>
          <a:srcRect t="5278" b="4796"/>
          <a:stretch>
            <a:fillRect/>
          </a:stretch>
        </p:blipFill>
        <p:spPr>
          <a:xfrm>
            <a:off x="9402128" y="4389755"/>
            <a:ext cx="938530" cy="109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8" name="矩形: 圆角 5301"/>
            <p:cNvSpPr/>
            <p:nvPr>
              <p:custDataLst>
                <p:tags r:id="rId25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6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27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Length Presetters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0595" y="2309495"/>
            <a:ext cx="2601595" cy="1739833"/>
            <a:chOff x="5378" y="2993"/>
            <a:chExt cx="4097" cy="2739"/>
          </a:xfrm>
        </p:grpSpPr>
        <p:sp>
          <p:nvSpPr>
            <p:cNvPr id="48" name="矩形: 圆角 7"/>
            <p:cNvSpPr/>
            <p:nvPr>
              <p:custDataLst>
                <p:tags r:id="rId22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23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24"/>
              </p:custDataLst>
            </p:nvPr>
          </p:nvSpPr>
          <p:spPr>
            <a:xfrm>
              <a:off x="5378" y="4716"/>
              <a:ext cx="4097" cy="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Wireless Digital Measuring Tapes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+ Laser Distance Meters</a:t>
              </a:r>
            </a:p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609013" y="4390390"/>
            <a:ext cx="2524760" cy="1525905"/>
            <a:chOff x="8823" y="6721"/>
            <a:chExt cx="3976" cy="2403"/>
          </a:xfrm>
        </p:grpSpPr>
        <p:sp>
          <p:nvSpPr>
            <p:cNvPr id="16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8836" y="8663"/>
              <a:ext cx="3963" cy="44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21"/>
              </p:custDataLst>
            </p:nvPr>
          </p:nvSpPr>
          <p:spPr>
            <a:xfrm>
              <a:off x="8823" y="866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Ultrasonic Thickness Gauges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9028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8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3D Scanners</a:t>
              </a: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9028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9028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018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018" y="5627370"/>
            <a:ext cx="2516505" cy="2844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09028" y="5627370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018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pic>
        <p:nvPicPr>
          <p:cNvPr id="21" name="图片 20" descr="LSM-L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64080" y="2384425"/>
            <a:ext cx="406400" cy="1116965"/>
          </a:xfrm>
          <a:prstGeom prst="rect">
            <a:avLst/>
          </a:prstGeom>
        </p:spPr>
      </p:pic>
      <p:pic>
        <p:nvPicPr>
          <p:cNvPr id="23" name="图片 22" descr="ISQ-SC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207635" y="2341245"/>
            <a:ext cx="1779270" cy="1160145"/>
          </a:xfrm>
          <a:prstGeom prst="rect">
            <a:avLst/>
          </a:prstGeom>
        </p:spPr>
      </p:pic>
      <p:pic>
        <p:nvPicPr>
          <p:cNvPr id="24" name="图片 23" descr="956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9085580" y="2340610"/>
            <a:ext cx="1571625" cy="1079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109153" y="4448810"/>
            <a:ext cx="516255" cy="11163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609590" y="4450715"/>
            <a:ext cx="975360" cy="1143000"/>
          </a:xfrm>
          <a:prstGeom prst="rect">
            <a:avLst/>
          </a:prstGeom>
        </p:spPr>
      </p:pic>
      <p:pic>
        <p:nvPicPr>
          <p:cNvPr id="34" name="图片 33" descr="ISU-800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/>
          <a:srcRect t="4083" b="4204"/>
          <a:stretch>
            <a:fillRect/>
          </a:stretch>
        </p:blipFill>
        <p:spPr>
          <a:xfrm>
            <a:off x="9506268" y="4448810"/>
            <a:ext cx="730250" cy="115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Analysis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36" name="矩形: 圆角 5301"/>
            <p:cNvSpPr/>
            <p:nvPr>
              <p:custDataLst>
                <p:tags r:id="rId20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矩形: 圆角 5302"/>
            <p:cNvSpPr/>
            <p:nvPr>
              <p:custDataLst>
                <p:tags r:id="rId21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文本框 45"/>
            <p:cNvSpPr txBox="1"/>
            <p:nvPr>
              <p:custDataLst>
                <p:tags r:id="rId22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48" name="矩形: 圆角 7"/>
            <p:cNvSpPr/>
            <p:nvPr>
              <p:custDataLst>
                <p:tags r:id="rId1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13"/>
            <p:cNvSpPr/>
            <p:nvPr>
              <p:custDataLst>
                <p:tags r:id="rId18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19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3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52" name="矩形: 圆角 40"/>
            <p:cNvSpPr/>
            <p:nvPr>
              <p:custDataLst>
                <p:tags r:id="rId14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矩形: 圆角 41"/>
            <p:cNvSpPr/>
            <p:nvPr>
              <p:custDataLst>
                <p:tags r:id="rId15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</a:p>
          </p:txBody>
        </p: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56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8" name="文本框 57"/>
            <p:cNvSpPr txBox="1"/>
            <p:nvPr>
              <p:custDataLst>
                <p:tags r:id="rId13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</a:p>
          </p:txBody>
        </p:sp>
      </p:grpSp>
      <p:sp>
        <p:nvSpPr>
          <p:cNvPr id="59" name="矩形: 圆角 55"/>
          <p:cNvSpPr/>
          <p:nvPr>
            <p:custDataLst>
              <p:tags r:id="rId5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矩形: 圆角 56"/>
          <p:cNvSpPr/>
          <p:nvPr>
            <p:custDataLst>
              <p:tags r:id="rId6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矩形: 圆角 18"/>
          <p:cNvSpPr/>
          <p:nvPr>
            <p:custDataLst>
              <p:tags r:id="rId7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矩形: 圆角 24"/>
          <p:cNvSpPr/>
          <p:nvPr>
            <p:custDataLst>
              <p:tags r:id="rId8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</a:p>
        </p:txBody>
      </p:sp>
      <p:sp>
        <p:nvSpPr>
          <p:cNvPr id="69" name="文本框 68"/>
          <p:cNvSpPr txBox="1"/>
          <p:nvPr>
            <p:custDataLst>
              <p:tags r:id="rId10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</a:p>
        </p:txBody>
      </p:sp>
      <p:pic>
        <p:nvPicPr>
          <p:cNvPr id="3" name="图片 2" descr="HSM-S110"/>
          <p:cNvPicPr>
            <a:picLocks noChangeAspect="1"/>
          </p:cNvPicPr>
          <p:nvPr/>
        </p:nvPicPr>
        <p:blipFill>
          <a:blip r:embed="rId26"/>
          <a:srcRect t="6972" b="3954"/>
          <a:stretch>
            <a:fillRect/>
          </a:stretch>
        </p:blipFill>
        <p:spPr>
          <a:xfrm>
            <a:off x="1795145" y="2339340"/>
            <a:ext cx="1118235" cy="1184275"/>
          </a:xfrm>
          <a:prstGeom prst="rect">
            <a:avLst/>
          </a:prstGeom>
        </p:spPr>
      </p:pic>
      <p:pic>
        <p:nvPicPr>
          <p:cNvPr id="8" name="图片 7" descr="HLS-B410"/>
          <p:cNvPicPr>
            <a:picLocks noChangeAspect="1"/>
          </p:cNvPicPr>
          <p:nvPr/>
        </p:nvPicPr>
        <p:blipFill>
          <a:blip r:embed="rId27"/>
          <a:srcRect t="6972" b="5861"/>
          <a:stretch>
            <a:fillRect/>
          </a:stretch>
        </p:blipFill>
        <p:spPr>
          <a:xfrm>
            <a:off x="5426710" y="2339340"/>
            <a:ext cx="1253490" cy="1184275"/>
          </a:xfrm>
          <a:prstGeom prst="rect">
            <a:avLst/>
          </a:prstGeom>
        </p:spPr>
      </p:pic>
      <p:pic>
        <p:nvPicPr>
          <p:cNvPr id="11" name="图片 10" descr="OES-R420-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27795" y="2331085"/>
            <a:ext cx="1614805" cy="1076960"/>
          </a:xfrm>
          <a:prstGeom prst="rect">
            <a:avLst/>
          </a:prstGeom>
        </p:spPr>
      </p:pic>
      <p:pic>
        <p:nvPicPr>
          <p:cNvPr id="14" name="图片 13" descr="CSA-R300"/>
          <p:cNvPicPr>
            <a:picLocks noChangeAspect="1"/>
          </p:cNvPicPr>
          <p:nvPr/>
        </p:nvPicPr>
        <p:blipFill>
          <a:blip r:embed="rId29"/>
          <a:srcRect t="8167" b="7009"/>
          <a:stretch>
            <a:fillRect/>
          </a:stretch>
        </p:blipFill>
        <p:spPr>
          <a:xfrm>
            <a:off x="5476240" y="4456430"/>
            <a:ext cx="1220470" cy="11303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0"/>
          <a:srcRect t="30375" b="23408"/>
          <a:stretch>
            <a:fillRect/>
          </a:stretch>
        </p:blipFill>
        <p:spPr>
          <a:xfrm>
            <a:off x="1341120" y="4550410"/>
            <a:ext cx="2061210" cy="953135"/>
          </a:xfrm>
          <a:prstGeom prst="rect">
            <a:avLst/>
          </a:prstGeom>
        </p:spPr>
      </p:pic>
      <p:pic>
        <p:nvPicPr>
          <p:cNvPr id="2" name="图片 1" descr="ELA-ONH35 最终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51595" y="4406900"/>
            <a:ext cx="1767205" cy="105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Mechanical Testing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28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29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30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3" name="矩形: 圆角 7"/>
            <p:cNvSpPr/>
            <p:nvPr>
              <p:custDataLst>
                <p:tags r:id="rId25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6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7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22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23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5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>
              <p:custDataLst>
                <p:tags r:id="rId21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15" name="矩形: 圆角 55"/>
            <p:cNvSpPr/>
            <p:nvPr>
              <p:custDataLst>
                <p:tags r:id="rId16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7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6"/>
            </p:custDataLst>
          </p:nvPr>
        </p:nvGrpSpPr>
        <p:grpSpPr>
          <a:xfrm>
            <a:off x="8570595" y="4388485"/>
            <a:ext cx="2520315" cy="1564005"/>
            <a:chOff x="4387" y="6721"/>
            <a:chExt cx="3969" cy="2463"/>
          </a:xfrm>
        </p:grpSpPr>
        <p:sp>
          <p:nvSpPr>
            <p:cNvPr id="28" name="矩形: 圆角 18"/>
            <p:cNvSpPr/>
            <p:nvPr>
              <p:custDataLst>
                <p:tags r:id="rId1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: 圆角 24"/>
            <p:cNvSpPr/>
            <p:nvPr>
              <p:custDataLst>
                <p:tags r:id="rId14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文本框 32"/>
            <p:cNvSpPr txBox="1"/>
            <p:nvPr>
              <p:custDataLst>
                <p:tags r:id="rId15"/>
              </p:custDataLst>
            </p:nvPr>
          </p:nvSpPr>
          <p:spPr>
            <a:xfrm>
              <a:off x="4393" y="845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Manual Spring Testing Machines</a:t>
              </a:r>
            </a:p>
          </p:txBody>
        </p:sp>
      </p:grpSp>
      <p:pic>
        <p:nvPicPr>
          <p:cNvPr id="2" name="图片 1" descr="UTM-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/>
          <a:srcRect t="3954" b="6370"/>
          <a:stretch>
            <a:fillRect/>
          </a:stretch>
        </p:blipFill>
        <p:spPr>
          <a:xfrm>
            <a:off x="1769110" y="2352675"/>
            <a:ext cx="1173480" cy="1049655"/>
          </a:xfrm>
          <a:prstGeom prst="rect">
            <a:avLst/>
          </a:prstGeom>
        </p:spPr>
      </p:pic>
      <p:pic>
        <p:nvPicPr>
          <p:cNvPr id="9" name="图片 8" descr="ITM-S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291455" y="2352675"/>
            <a:ext cx="1642110" cy="1127760"/>
          </a:xfrm>
          <a:prstGeom prst="rect">
            <a:avLst/>
          </a:prstGeom>
        </p:spPr>
      </p:pic>
      <p:pic>
        <p:nvPicPr>
          <p:cNvPr id="10" name="图片 9" descr="UTM-TT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8919845" y="2377440"/>
            <a:ext cx="1873250" cy="998855"/>
          </a:xfrm>
          <a:prstGeom prst="rect">
            <a:avLst/>
          </a:prstGeom>
        </p:spPr>
      </p:pic>
      <p:pic>
        <p:nvPicPr>
          <p:cNvPr id="11" name="图片 10" descr="STM-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769110" y="4404995"/>
            <a:ext cx="1159510" cy="1108075"/>
          </a:xfrm>
          <a:prstGeom prst="rect">
            <a:avLst/>
          </a:prstGeom>
        </p:spPr>
      </p:pic>
      <p:pic>
        <p:nvPicPr>
          <p:cNvPr id="13" name="图片 12" descr="FTM-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/>
          <a:srcRect b="5991"/>
          <a:stretch>
            <a:fillRect/>
          </a:stretch>
        </p:blipFill>
        <p:spPr>
          <a:xfrm>
            <a:off x="5709285" y="4451350"/>
            <a:ext cx="737870" cy="1041400"/>
          </a:xfrm>
          <a:prstGeom prst="rect">
            <a:avLst/>
          </a:prstGeom>
        </p:spPr>
      </p:pic>
      <p:pic>
        <p:nvPicPr>
          <p:cNvPr id="24" name="图片 23" descr="SRT-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465945" y="4403725"/>
            <a:ext cx="781050" cy="108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Flaw Detection Testing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3" name="矩形: 圆角 5301"/>
            <p:cNvSpPr/>
            <p:nvPr>
              <p:custDataLst>
                <p:tags r:id="rId22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5302"/>
            <p:cNvSpPr/>
            <p:nvPr>
              <p:custDataLst>
                <p:tags r:id="rId23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24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7" name="矩形: 圆角 7"/>
            <p:cNvSpPr/>
            <p:nvPr>
              <p:custDataLst>
                <p:tags r:id="rId19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20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2" name="矩形: 圆角 18"/>
            <p:cNvSpPr/>
            <p:nvPr>
              <p:custDataLst>
                <p:tags r:id="rId16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24"/>
            <p:cNvSpPr/>
            <p:nvPr>
              <p:custDataLst>
                <p:tags r:id="rId17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Fluids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23" name="矩形: 圆角 40"/>
            <p:cNvSpPr/>
            <p:nvPr>
              <p:custDataLst>
                <p:tags r:id="rId13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: 圆角 41"/>
            <p:cNvSpPr/>
            <p:nvPr>
              <p:custDataLst>
                <p:tags r:id="rId14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5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1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11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</a:p>
          </p:txBody>
        </p:sp>
      </p:grpSp>
      <p:grpSp>
        <p:nvGrpSpPr>
          <p:cNvPr id="47" name="组合 46"/>
          <p:cNvGrpSpPr/>
          <p:nvPr>
            <p:custDataLst>
              <p:tags r:id="rId6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48" name="矩形: 圆角 18"/>
            <p:cNvSpPr/>
            <p:nvPr>
              <p:custDataLst>
                <p:tags r:id="rId7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矩形: 圆角 24"/>
            <p:cNvSpPr/>
            <p:nvPr>
              <p:custDataLst>
                <p:tags r:id="rId8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>
              <p:custDataLst>
                <p:tags r:id="rId9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708015" y="4543425"/>
            <a:ext cx="781050" cy="1066800"/>
          </a:xfrm>
          <a:prstGeom prst="rect">
            <a:avLst/>
          </a:prstGeom>
        </p:spPr>
      </p:pic>
      <p:pic>
        <p:nvPicPr>
          <p:cNvPr id="8" name="图片 7" descr="MPI-P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66875" y="2387600"/>
            <a:ext cx="1512570" cy="975360"/>
          </a:xfrm>
          <a:prstGeom prst="rect">
            <a:avLst/>
          </a:prstGeom>
        </p:spPr>
      </p:pic>
      <p:pic>
        <p:nvPicPr>
          <p:cNvPr id="9" name="图片 8" descr="ECT-S"/>
          <p:cNvPicPr>
            <a:picLocks noChangeAspect="1"/>
          </p:cNvPicPr>
          <p:nvPr/>
        </p:nvPicPr>
        <p:blipFill>
          <a:blip r:embed="rId30"/>
          <a:srcRect t="5278" b="6630"/>
          <a:stretch>
            <a:fillRect/>
          </a:stretch>
        </p:blipFill>
        <p:spPr>
          <a:xfrm>
            <a:off x="5267960" y="2298065"/>
            <a:ext cx="1659890" cy="1236980"/>
          </a:xfrm>
          <a:prstGeom prst="rect">
            <a:avLst/>
          </a:prstGeom>
        </p:spPr>
      </p:pic>
      <p:pic>
        <p:nvPicPr>
          <p:cNvPr id="10" name="图片 9" descr="UFD-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33535" y="2328545"/>
            <a:ext cx="1179830" cy="1169035"/>
          </a:xfrm>
          <a:prstGeom prst="rect">
            <a:avLst/>
          </a:prstGeom>
        </p:spPr>
      </p:pic>
      <p:pic>
        <p:nvPicPr>
          <p:cNvPr id="18" name="图片 17" descr="MPI-HW36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28800" y="4427855"/>
            <a:ext cx="1061085" cy="1044575"/>
          </a:xfrm>
          <a:prstGeom prst="rect">
            <a:avLst/>
          </a:prstGeom>
        </p:spPr>
      </p:pic>
      <p:pic>
        <p:nvPicPr>
          <p:cNvPr id="25" name="图片 24" descr="UFD-C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42450" y="4427855"/>
            <a:ext cx="861695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96.8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0.45,&quot;left&quot;:47.55,&quot;top&quot;:121.05,&quot;width&quot;:896.8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0.28960629921255,&quot;left&quot;:40.3,&quot;top&quot;:149.1,&quot;width&quot;:924.8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9,&quot;left&quot;:47.55,&quot;top&quot;:156.6,&quot;width&quot;:865.5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7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,&quot;top&quot;:149.6307874015748,&quot;width&quot;:877.05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0.05,&quot;left&quot;:47.55,&quot;top&quot;:151.45,&quot;width&quot;:896.8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宽屏</PresentationFormat>
  <Paragraphs>163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等线</vt:lpstr>
      <vt:lpstr>等线 Light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532</cp:revision>
  <dcterms:created xsi:type="dcterms:W3CDTF">2026-04-03T02:03:00Z</dcterms:created>
  <dcterms:modified xsi:type="dcterms:W3CDTF">2026-05-29T07:09:52Z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53F356687C044470B773C0A1480CDEF4_13</vt:lpwstr>
  </property>
</Properties>
</file>